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1" r:id="rId1"/>
  </p:sldMasterIdLst>
  <p:sldIdLst>
    <p:sldId id="275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5E6D0-7D8B-A318-2A3D-0527BD868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C9EC46-CD52-447D-DB2C-D989F51A2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B0CADB-3854-D7B6-62FD-8D4A8F86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FB7D96-465B-E1D9-71EB-779C26704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ECADE4-FC1F-EACE-367C-27C86BB7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6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2D948A-1133-BB33-F815-BF0636044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E684EF-9F7C-F684-5BAC-A85144357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5D17C2-228A-4B4D-14C0-786BE800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4A958A-CEAC-AD10-6AB9-EA68B884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7B34FC-C738-4A59-770C-3E38A1470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8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44886A6-0442-2A03-36D0-FF678371F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9C3CD0-0A6E-0578-A3E9-C9023493D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2B9A19-E94F-5E80-5639-D67BDFDE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9BF17F-4D61-10ED-AD89-83C099E9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668747-0459-1844-40F1-ED418AC6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0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C93BC-C6AC-F21E-94F1-300646EC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4CA513-8486-310E-F6D5-720001CCD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A5586D-1155-E1FA-25C3-576C193B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A35DEA-4B6C-4D36-30DA-D01494FC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5BDE46-66E8-E0C8-12E8-D2B3ED59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4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3E3E3-8DED-E0BB-01FE-AD5B94AB3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A28267-830C-DF4F-371D-5D6019382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8C033-05E5-19B8-AC0E-598A2A728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950348-40B1-5992-A64E-A813DDE2F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432A2F-014D-D188-E177-47C27675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8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2A120-65BF-DB7B-0579-C1313A566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3AAE01-4C74-6D58-0F4A-CF67306CE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A36928-CE37-E092-B2B7-1EF4D0AE2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85DD09-7779-D12B-CD94-9828A10E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032F58-FD0D-7173-921A-8545F321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8F8900-4E34-9A93-6D0A-FB1A077E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5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2281D-853C-B103-5812-0025278D4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77EAF6-EB97-76AA-D761-24E80F32F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DA056F-0688-2F0B-447B-7C46D89C6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422864-14C2-AB29-55A7-334465BA12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AF18325-3C2A-BAE3-C856-5373116A4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AE93DA-919A-4C94-B608-CEED347D1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3528ED5-5205-6071-29A1-648188E6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EA5EC0-15DA-502B-9211-FBF20239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32669-A787-CF0C-CB1E-08E9ACD9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CA19331-674A-941E-ED69-A5885BD8D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67FA78-AF3C-7075-CB7E-27A466CE1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1E6A7C-8EF8-5A84-F4B2-0BA1A6DDA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1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9C0DEBE-F3A6-3EB3-BF0C-F521A0BF8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5A085B-4A14-AA3A-29B2-7DA1AFA2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B5AF28-CB7C-47CC-5AC9-F8891BFB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3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A324D-E93B-2293-3226-7952E1E62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921D4A-8E95-A987-675C-0DDC200EB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496C5F-2A8A-6678-27B6-62F48D8724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514539-1792-D312-F471-CC9C1EB9F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14DEBC-2B76-CFFC-519A-F343B0B7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0569CF-6D2D-47BE-53D7-9E285FD8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A6A37-6DC4-FE4E-3EFF-FAE8F13E5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A0F277-3B5F-7071-E2D6-34E202EFB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FC97FF-488C-1AF2-CE8D-AD600DEC2C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E6138E-E352-64BE-BAF7-954D883C4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D1C426-0E38-D132-3B62-B6E97BCFC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0167C3-FD42-E5EE-E761-EBD50D92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92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A3271D-0B71-2533-4535-2E6EBDD8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C70A4F-9E29-8DF9-A07C-B9072FBE4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726DF-BC1B-53A1-D745-0924D80DD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1A693-815C-DDDD-7794-2FE8FB0A0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76DE21-DB05-298D-EB0B-8C229E0CD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4BD2F8-32F4-BB9F-4921-51035A30C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66F55C0-9B44-03DA-1248-86509B0AE3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13208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7CBC5D9-578A-8EBA-FB74-1994188A6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675" y="1891423"/>
            <a:ext cx="10954512" cy="3585833"/>
          </a:xfrm>
        </p:spPr>
        <p:txBody>
          <a:bodyPr anchor="b">
            <a:noAutofit/>
          </a:bodyPr>
          <a:lstStyle/>
          <a:p>
            <a:r>
              <a:rPr lang="es-ES" sz="13600" dirty="0">
                <a:latin typeface="Bad Signal" panose="02000500000000000000" pitchFamily="2" charset="0"/>
              </a:rPr>
              <a:t>ADOLESCENTES </a:t>
            </a:r>
            <a:br>
              <a:rPr lang="es-ES" sz="13600" dirty="0">
                <a:latin typeface="Bad Signal" panose="02000500000000000000" pitchFamily="2" charset="0"/>
              </a:rPr>
            </a:br>
            <a:r>
              <a:rPr lang="es-ES" sz="13600" dirty="0">
                <a:latin typeface="Bad Signal" panose="02000500000000000000" pitchFamily="2" charset="0"/>
              </a:rPr>
              <a:t>E INTERNET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757BC3-805D-54C4-42CE-47C631140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5488" y="4873752"/>
            <a:ext cx="4023360" cy="1207008"/>
          </a:xfrm>
        </p:spPr>
        <p:txBody>
          <a:bodyPr anchor="t">
            <a:normAutofit/>
          </a:bodyPr>
          <a:lstStyle/>
          <a:p>
            <a:r>
              <a:rPr lang="es-E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551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07098-8FD1-4DDC-3124-ED7DB439A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D90A87A-2613-CB77-31DA-E3BF4B731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9D58742-105D-19B8-3032-D0D87AA9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036" y="1562206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PRINCIPALES PERJUICIOS DEL ABUSO DE INTERNET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F6DB15-E8B0-0237-B912-18E5B8B3F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091" y="2597044"/>
            <a:ext cx="7536873" cy="2746375"/>
          </a:xfrm>
        </p:spPr>
        <p:txBody>
          <a:bodyPr>
            <a:normAutofit/>
          </a:bodyPr>
          <a:lstStyle/>
          <a:p>
            <a:r>
              <a:rPr lang="es-ES" sz="2400" dirty="0"/>
              <a:t>Privación social.</a:t>
            </a:r>
          </a:p>
          <a:p>
            <a:r>
              <a:rPr lang="es-ES" sz="2400" dirty="0"/>
              <a:t>Falta de sueño.</a:t>
            </a:r>
          </a:p>
          <a:p>
            <a:r>
              <a:rPr lang="es-ES" sz="2400" dirty="0"/>
              <a:t>Fragmentación de la atención.</a:t>
            </a:r>
          </a:p>
          <a:p>
            <a:r>
              <a:rPr lang="es-ES" sz="2400" dirty="0"/>
              <a:t>Adicción.</a:t>
            </a:r>
          </a:p>
          <a:p>
            <a:r>
              <a:rPr lang="es-ES" sz="2400" dirty="0"/>
              <a:t>Distorsión de la realidad.</a:t>
            </a:r>
          </a:p>
          <a:p>
            <a:r>
              <a:rPr lang="es-ES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089750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1A73F-1BDF-51D5-D738-7FC06D911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79043ED-9AEA-031C-BD9E-573B33CCB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1C7115E-0C9E-B042-6CFF-800BDA20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31" y="1749427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SEXO E INTERNET EN JÓVENES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624FC4-896D-F49F-1AC0-879863B98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675" y="2742481"/>
            <a:ext cx="9301056" cy="27854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Uno de cada tres jóvenes en Galicia ha consumido porno.</a:t>
            </a:r>
          </a:p>
          <a:p>
            <a:r>
              <a:rPr lang="es-ES" sz="2400" dirty="0"/>
              <a:t>Uno de cada cinco jóvenes varones lo consume de forma frecuente.</a:t>
            </a:r>
          </a:p>
          <a:p>
            <a:r>
              <a:rPr lang="es-ES" sz="2400" dirty="0"/>
              <a:t>88% de adolescentes ha realizado sexting.</a:t>
            </a:r>
          </a:p>
          <a:p>
            <a:pPr marL="0" indent="0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40003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10B9BE-29E9-032B-0A7C-FDFA435DFC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B9AAB41-58E6-8FE0-B818-8DA3A77E6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DA9A667-A87D-920A-191D-9EFA0F2D2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31" y="1610970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SEXTING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8D7083-3E18-5CFC-A034-FCADD0C05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7534" y="2612102"/>
            <a:ext cx="930105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/>
              <a:t>Intercambio de mensajes sexuales, con o sin imágenes.</a:t>
            </a:r>
          </a:p>
          <a:p>
            <a:r>
              <a:rPr lang="es-ES" sz="2400" dirty="0"/>
              <a:t>Peligros de la huella digital.</a:t>
            </a:r>
          </a:p>
          <a:p>
            <a:r>
              <a:rPr lang="es-ES" sz="2400" dirty="0"/>
              <a:t>Posibles extorsiones o chantajes.</a:t>
            </a:r>
          </a:p>
          <a:p>
            <a:r>
              <a:rPr lang="es-ES" sz="2400" dirty="0"/>
              <a:t>Riesgos legales para la persona que difunde.</a:t>
            </a:r>
          </a:p>
          <a:p>
            <a:r>
              <a:rPr lang="es-ES" sz="2400" dirty="0"/>
              <a:t>Aconsejable hablar de este tema antes de ninguna sospecha.</a:t>
            </a:r>
          </a:p>
        </p:txBody>
      </p:sp>
    </p:spTree>
    <p:extLst>
      <p:ext uri="{BB962C8B-B14F-4D97-AF65-F5344CB8AC3E}">
        <p14:creationId xmlns:p14="http://schemas.microsoft.com/office/powerpoint/2010/main" val="978064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5E696FE-D754-5C75-0781-7F9123CF3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486000-E522-4813-01AC-FD941E840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31" y="1767753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CONSEJOS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40CE21-100F-3692-CFC9-E07E21C38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7946" y="3093316"/>
            <a:ext cx="10515600" cy="2663248"/>
          </a:xfrm>
        </p:spPr>
        <p:txBody>
          <a:bodyPr>
            <a:normAutofit/>
          </a:bodyPr>
          <a:lstStyle/>
          <a:p>
            <a:r>
              <a:rPr lang="es-ES" sz="2400" dirty="0"/>
              <a:t>Establecer momentos y lugares con y sin pantallas.</a:t>
            </a:r>
          </a:p>
          <a:p>
            <a:r>
              <a:rPr lang="es-ES" sz="2400" dirty="0"/>
              <a:t>Hablar sobre nuestra actividad en línea.</a:t>
            </a:r>
          </a:p>
          <a:p>
            <a:r>
              <a:rPr lang="es-ES" sz="2400" dirty="0"/>
              <a:t>Informarse sobre las redes sociales que usan.</a:t>
            </a:r>
          </a:p>
          <a:p>
            <a:r>
              <a:rPr lang="es-ES" sz="2400" dirty="0"/>
              <a:t>Convertirnos en espacio seguro para hablar de internet.</a:t>
            </a:r>
          </a:p>
        </p:txBody>
      </p:sp>
    </p:spTree>
    <p:extLst>
      <p:ext uri="{BB962C8B-B14F-4D97-AF65-F5344CB8AC3E}">
        <p14:creationId xmlns:p14="http://schemas.microsoft.com/office/powerpoint/2010/main" val="316984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B4BB93-AF7F-F5CA-EDE6-27ACF551C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1C68578-A3F9-E4C4-583F-054EEBCB2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99E164B-D70C-EA92-1AE9-F8734AE16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8907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CONSEJOS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5EC896-C637-C9F0-240A-9D8FDB634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418" y="2679951"/>
            <a:ext cx="10515600" cy="3162011"/>
          </a:xfrm>
        </p:spPr>
        <p:txBody>
          <a:bodyPr>
            <a:normAutofit/>
          </a:bodyPr>
          <a:lstStyle/>
          <a:p>
            <a:r>
              <a:rPr lang="es-ES" sz="2400" dirty="0"/>
              <a:t>Ayudar a entender qué es real y qué es engaño.</a:t>
            </a:r>
          </a:p>
          <a:p>
            <a:r>
              <a:rPr lang="es-ES" sz="2400" dirty="0"/>
              <a:t>Hacer caso a las restricciones por edad.</a:t>
            </a:r>
          </a:p>
          <a:p>
            <a:r>
              <a:rPr lang="es-ES" sz="2400" dirty="0"/>
              <a:t>Hablar sobre el acoso cibernético.</a:t>
            </a:r>
          </a:p>
          <a:p>
            <a:r>
              <a:rPr lang="es-ES" sz="2400" dirty="0"/>
              <a:t>Ser conscientes de la huella digital y su importancia.</a:t>
            </a:r>
          </a:p>
          <a:p>
            <a:r>
              <a:rPr lang="es-ES" sz="2400" dirty="0"/>
              <a:t>Dar ejemplo.</a:t>
            </a:r>
          </a:p>
        </p:txBody>
      </p:sp>
    </p:spTree>
    <p:extLst>
      <p:ext uri="{BB962C8B-B14F-4D97-AF65-F5344CB8AC3E}">
        <p14:creationId xmlns:p14="http://schemas.microsoft.com/office/powerpoint/2010/main" val="422836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86FB9E4-4DB7-D23A-DAA5-24D72FD9F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57BCEBF-1EEB-CD5B-3971-E421B5409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462" y="1693603"/>
            <a:ext cx="11590538" cy="132080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USO DE INTERNET EN JÓVENES GALLEGOS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56FBE8-C01E-6739-19DC-9CD224D14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951" y="2972839"/>
            <a:ext cx="9182098" cy="3600450"/>
          </a:xfrm>
        </p:spPr>
        <p:txBody>
          <a:bodyPr>
            <a:normAutofit fontScale="85000" lnSpcReduction="10000"/>
          </a:bodyPr>
          <a:lstStyle/>
          <a:p>
            <a:r>
              <a:rPr lang="es-ES" sz="2800" dirty="0"/>
              <a:t>92,1% tienen smartphone.</a:t>
            </a:r>
          </a:p>
          <a:p>
            <a:r>
              <a:rPr lang="es-ES" sz="2800" dirty="0"/>
              <a:t>97,9% cuenta en alguna red social.</a:t>
            </a:r>
          </a:p>
          <a:p>
            <a:r>
              <a:rPr lang="es-ES" sz="2800" dirty="0"/>
              <a:t>Mayor parte del tiempo en: redes sociales, </a:t>
            </a:r>
            <a:r>
              <a:rPr lang="es-ES" sz="2800" dirty="0" err="1"/>
              <a:t>streaming</a:t>
            </a:r>
            <a:r>
              <a:rPr lang="es-ES" sz="2800" dirty="0"/>
              <a:t> y videojuegos.</a:t>
            </a:r>
          </a:p>
          <a:p>
            <a:r>
              <a:rPr lang="es-ES" sz="2800" dirty="0"/>
              <a:t>40% pasa más de tres horas diarias en redes sociales.</a:t>
            </a:r>
          </a:p>
          <a:p>
            <a:r>
              <a:rPr lang="es-ES" sz="2800" dirty="0"/>
              <a:t>10% pasa más de 5 horas diarias en redes sociales.</a:t>
            </a:r>
          </a:p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endParaRPr lang="es-ES" sz="2800" dirty="0"/>
          </a:p>
          <a:p>
            <a:pPr marL="0" indent="0">
              <a:buNone/>
            </a:pPr>
            <a:r>
              <a:rPr lang="es-ES" sz="2800" dirty="0"/>
              <a:t>									</a:t>
            </a:r>
            <a:r>
              <a:rPr lang="es-ES" sz="1600" dirty="0"/>
              <a:t>Fuente: informe </a:t>
            </a:r>
            <a:r>
              <a:rPr lang="es-ES" sz="1600" dirty="0" err="1"/>
              <a:t>ICMedia</a:t>
            </a:r>
            <a:r>
              <a:rPr lang="es-ES" sz="1600" dirty="0"/>
              <a:t> Galicia (septiembre 2024)</a:t>
            </a:r>
          </a:p>
        </p:txBody>
      </p:sp>
    </p:spTree>
    <p:extLst>
      <p:ext uri="{BB962C8B-B14F-4D97-AF65-F5344CB8AC3E}">
        <p14:creationId xmlns:p14="http://schemas.microsoft.com/office/powerpoint/2010/main" val="30440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6FCFE4-4AA6-4463-191A-D09DE4F43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966864E-BDA3-6CB4-14CB-1DE70C898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0D4A97F-ABEF-F9EA-1029-43C54E27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737" y="1295505"/>
            <a:ext cx="11572007" cy="1320800"/>
          </a:xfrm>
        </p:spPr>
        <p:txBody>
          <a:bodyPr>
            <a:normAutofit/>
          </a:bodyPr>
          <a:lstStyle/>
          <a:p>
            <a:r>
              <a:rPr lang="es-ES" dirty="0">
                <a:solidFill>
                  <a:schemeClr val="tx1"/>
                </a:solidFill>
              </a:rPr>
              <a:t>USO DE INTERNET EN JÓVENES GALLEGOS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1F5DC-F9A8-1AE8-C33E-F08E828CA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072" y="2411730"/>
            <a:ext cx="9182098" cy="3303270"/>
          </a:xfrm>
        </p:spPr>
        <p:txBody>
          <a:bodyPr>
            <a:normAutofit fontScale="92500"/>
          </a:bodyPr>
          <a:lstStyle/>
          <a:p>
            <a:r>
              <a:rPr lang="es-ES" sz="2800" dirty="0"/>
              <a:t>47,2% de los jóvenes sufrió algún trastorno o mal rendimiento </a:t>
            </a:r>
          </a:p>
          <a:p>
            <a:pPr marL="0" indent="0">
              <a:buNone/>
            </a:pPr>
            <a:r>
              <a:rPr lang="es-ES" sz="2800" dirty="0"/>
              <a:t>académico por usar demasiado Internet.</a:t>
            </a:r>
          </a:p>
          <a:p>
            <a:r>
              <a:rPr lang="es-ES" sz="2800" dirty="0"/>
              <a:t>Problemas de sueño (33,3%), cambios de humor (15,5%) o ansiedad (11,2%).</a:t>
            </a:r>
          </a:p>
          <a:p>
            <a:r>
              <a:rPr lang="es-ES" sz="2800" dirty="0"/>
              <a:t>17,9% han obtenido peores notas por el uso excesivo de Internet.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" sz="1600" dirty="0"/>
              <a:t>Fuente: informe </a:t>
            </a:r>
            <a:r>
              <a:rPr lang="es-ES" sz="1600" dirty="0" err="1"/>
              <a:t>ICMedia</a:t>
            </a:r>
            <a:r>
              <a:rPr lang="es-ES" sz="1600" dirty="0"/>
              <a:t> Galicia (septiembre 2024)</a:t>
            </a:r>
          </a:p>
        </p:txBody>
      </p:sp>
    </p:spTree>
    <p:extLst>
      <p:ext uri="{BB962C8B-B14F-4D97-AF65-F5344CB8AC3E}">
        <p14:creationId xmlns:p14="http://schemas.microsoft.com/office/powerpoint/2010/main" val="3069914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33AD127-9A20-590E-DD78-8E637ED57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D327635-3470-D6A9-80DA-DF3B3A72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54" y="1716010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BENEFICIOS DE INTERNET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CBF0A7-EA92-8FF0-3A1B-4BD593B6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3270140"/>
            <a:ext cx="8596668" cy="3789652"/>
          </a:xfrm>
        </p:spPr>
        <p:txBody>
          <a:bodyPr/>
          <a:lstStyle/>
          <a:p>
            <a:r>
              <a:rPr lang="es-ES" sz="2400" dirty="0"/>
              <a:t>Fuente de conocimiento.</a:t>
            </a:r>
          </a:p>
          <a:p>
            <a:r>
              <a:rPr lang="es-ES" sz="2400" dirty="0"/>
              <a:t>Instrumento de aprendizaje y formación.</a:t>
            </a:r>
          </a:p>
          <a:p>
            <a:r>
              <a:rPr lang="es-ES" sz="2400" dirty="0"/>
              <a:t>Forma de comunicación y relación.</a:t>
            </a:r>
          </a:p>
          <a:p>
            <a:r>
              <a:rPr lang="es-ES" sz="2400" dirty="0"/>
              <a:t>Entretenimiento, diversión y esparcimiento.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9010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03FEB2-8ECA-6687-9F9B-828AC02F2D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90F420C-8B67-06FB-ACDB-B9A3FF2083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208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1213C1-E75F-8878-F35D-160DD66D2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6290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PELIGROS DE INTERNET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4D56C8-1C31-2AEF-8367-90ACB2746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904981"/>
            <a:ext cx="10515600" cy="2725593"/>
          </a:xfrm>
        </p:spPr>
        <p:txBody>
          <a:bodyPr>
            <a:normAutofit/>
          </a:bodyPr>
          <a:lstStyle/>
          <a:p>
            <a:r>
              <a:rPr lang="es-ES" sz="2400" dirty="0"/>
              <a:t>Carácter abierto.</a:t>
            </a:r>
          </a:p>
          <a:p>
            <a:r>
              <a:rPr lang="es-ES" sz="2400" dirty="0"/>
              <a:t>Dificultades del control sobre su uso.</a:t>
            </a:r>
          </a:p>
          <a:p>
            <a:r>
              <a:rPr lang="es-ES" sz="2400" dirty="0"/>
              <a:t>Variedad de servicios.</a:t>
            </a:r>
          </a:p>
          <a:p>
            <a:r>
              <a:rPr lang="es-ES" sz="2400" dirty="0"/>
              <a:t>Anonimato.</a:t>
            </a:r>
          </a:p>
          <a:p>
            <a:r>
              <a:rPr lang="es-ES" sz="2400" dirty="0"/>
              <a:t>Huella digital.</a:t>
            </a:r>
          </a:p>
        </p:txBody>
      </p:sp>
    </p:spTree>
    <p:extLst>
      <p:ext uri="{BB962C8B-B14F-4D97-AF65-F5344CB8AC3E}">
        <p14:creationId xmlns:p14="http://schemas.microsoft.com/office/powerpoint/2010/main" val="3707970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31AF44-1490-2B07-647C-C46687E61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1E1B01B-8BD3-AEF7-EBA5-CB2D93B3B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9918D6F-7C1A-5120-674D-7736A6181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7515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REDES 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77780-B81E-47AB-F237-24F250758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964" y="2763078"/>
            <a:ext cx="10515600" cy="2995757"/>
          </a:xfrm>
        </p:spPr>
        <p:txBody>
          <a:bodyPr>
            <a:normAutofit/>
          </a:bodyPr>
          <a:lstStyle/>
          <a:p>
            <a:r>
              <a:rPr lang="es-ES" sz="2400" dirty="0"/>
              <a:t>Interacción social, inicialmente con compañeros.</a:t>
            </a:r>
          </a:p>
          <a:p>
            <a:r>
              <a:rPr lang="es-ES" sz="2400" dirty="0"/>
              <a:t>WhatsApp, Instagram, TikTok…</a:t>
            </a:r>
          </a:p>
          <a:p>
            <a:r>
              <a:rPr lang="es-ES" sz="2400" dirty="0"/>
              <a:t>Algoritmos que mantienen nuestra atención.</a:t>
            </a:r>
          </a:p>
          <a:p>
            <a:r>
              <a:rPr lang="es-ES" sz="2400" dirty="0"/>
              <a:t>En Europa, prohibido tener cuenta antes de los 14 años.</a:t>
            </a:r>
          </a:p>
          <a:p>
            <a:r>
              <a:rPr lang="es-ES" sz="2400" dirty="0"/>
              <a:t>Posibilidad tanto de chatear como de publicar.</a:t>
            </a:r>
          </a:p>
        </p:txBody>
      </p:sp>
    </p:spTree>
    <p:extLst>
      <p:ext uri="{BB962C8B-B14F-4D97-AF65-F5344CB8AC3E}">
        <p14:creationId xmlns:p14="http://schemas.microsoft.com/office/powerpoint/2010/main" val="1256114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1056D-6B31-FD40-E1E4-B463E059B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1A3D8EA-4913-F994-3FAA-06BB4F9BD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18F2ADA-B0AC-C18D-6B70-150787A03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31" y="1666115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PLATAFORMAS DE STREAMING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1A0E67-BB58-5BAE-38F6-AAC39C6D0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727" y="2991678"/>
            <a:ext cx="10515600" cy="2538557"/>
          </a:xfrm>
        </p:spPr>
        <p:txBody>
          <a:bodyPr>
            <a:normAutofit/>
          </a:bodyPr>
          <a:lstStyle/>
          <a:p>
            <a:r>
              <a:rPr lang="es-ES" sz="2400" dirty="0"/>
              <a:t>Consumir contenido multimedia.</a:t>
            </a:r>
          </a:p>
          <a:p>
            <a:r>
              <a:rPr lang="es-ES" sz="2400" dirty="0"/>
              <a:t>YouTube, Netflix, </a:t>
            </a:r>
            <a:r>
              <a:rPr lang="es-ES" sz="2400" dirty="0" err="1"/>
              <a:t>Twitch</a:t>
            </a:r>
            <a:r>
              <a:rPr lang="es-ES" sz="2400" dirty="0"/>
              <a:t>…</a:t>
            </a:r>
          </a:p>
          <a:p>
            <a:r>
              <a:rPr lang="es-ES" sz="2400" dirty="0"/>
              <a:t>Recomendaciones según nuestros intereses.</a:t>
            </a:r>
          </a:p>
          <a:p>
            <a:r>
              <a:rPr lang="es-ES" sz="2400" dirty="0"/>
              <a:t>Escaso control sobre consumidores y </a:t>
            </a:r>
            <a:r>
              <a:rPr lang="es-ES" sz="2400" dirty="0" err="1"/>
              <a:t>streamers</a:t>
            </a:r>
            <a:r>
              <a:rPr lang="es-ES" sz="2400" dirty="0"/>
              <a:t>.</a:t>
            </a:r>
          </a:p>
          <a:p>
            <a:r>
              <a:rPr lang="es-ES" sz="2400" dirty="0"/>
              <a:t>Capacidad de generar corrientes de opinión.</a:t>
            </a:r>
          </a:p>
        </p:txBody>
      </p:sp>
    </p:spTree>
    <p:extLst>
      <p:ext uri="{BB962C8B-B14F-4D97-AF65-F5344CB8AC3E}">
        <p14:creationId xmlns:p14="http://schemas.microsoft.com/office/powerpoint/2010/main" val="360397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6119B-6C3B-7215-91D0-C50F8569A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38F7421-A103-6391-53DA-1E17C47B1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138" y="-290945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3500CB8-7C2F-368B-0C0F-3A985189E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131" y="1580717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VIDEOJUEGOS ONLINE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87EB5B-7D68-B0B1-1A65-B719797D6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906280"/>
            <a:ext cx="10515600" cy="3016539"/>
          </a:xfrm>
        </p:spPr>
        <p:txBody>
          <a:bodyPr>
            <a:normAutofit/>
          </a:bodyPr>
          <a:lstStyle/>
          <a:p>
            <a:r>
              <a:rPr lang="es-ES" sz="2400" dirty="0"/>
              <a:t>Entretenimiento con amigos o desconocidos.</a:t>
            </a:r>
          </a:p>
          <a:p>
            <a:r>
              <a:rPr lang="es-ES" sz="2400" dirty="0"/>
              <a:t>PlayStation, juegos de PC con </a:t>
            </a:r>
            <a:r>
              <a:rPr lang="es-ES" sz="2400" dirty="0" err="1"/>
              <a:t>Discord</a:t>
            </a:r>
            <a:r>
              <a:rPr lang="es-ES" sz="2400" dirty="0"/>
              <a:t>…</a:t>
            </a:r>
          </a:p>
          <a:p>
            <a:r>
              <a:rPr lang="es-ES" sz="2400" dirty="0"/>
              <a:t>Pueden funcionar como red social.</a:t>
            </a:r>
          </a:p>
          <a:p>
            <a:r>
              <a:rPr lang="es-ES" sz="2400" dirty="0"/>
              <a:t>Escaso control sobre violencia verbal.</a:t>
            </a:r>
          </a:p>
          <a:p>
            <a:r>
              <a:rPr lang="es-ES" sz="2400" dirty="0"/>
              <a:t>Adicción por el juego en sí y por la interacción social.</a:t>
            </a:r>
          </a:p>
        </p:txBody>
      </p:sp>
    </p:spTree>
    <p:extLst>
      <p:ext uri="{BB962C8B-B14F-4D97-AF65-F5344CB8AC3E}">
        <p14:creationId xmlns:p14="http://schemas.microsoft.com/office/powerpoint/2010/main" val="87000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93BB7AD-D821-3829-F42C-526D85384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069" y="-264170"/>
            <a:ext cx="12346138" cy="712217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54D878-7EC0-203E-5843-17A44FF4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63" y="1627548"/>
            <a:ext cx="10515600" cy="1325563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SIGNOS DE ALERTA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F64BF1-DD54-DD14-1588-75DA004A1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837" y="2953111"/>
            <a:ext cx="10515600" cy="2642466"/>
          </a:xfrm>
        </p:spPr>
        <p:txBody>
          <a:bodyPr>
            <a:normAutofit/>
          </a:bodyPr>
          <a:lstStyle/>
          <a:p>
            <a:r>
              <a:rPr lang="es-ES" sz="2400" dirty="0"/>
              <a:t>Abandono de actividades.</a:t>
            </a:r>
          </a:p>
          <a:p>
            <a:r>
              <a:rPr lang="es-ES" sz="2400" dirty="0"/>
              <a:t>Alejarse de amistades.</a:t>
            </a:r>
          </a:p>
          <a:p>
            <a:r>
              <a:rPr lang="es-ES" sz="2400" dirty="0"/>
              <a:t>Discutir por el uso de dispositivos.</a:t>
            </a:r>
          </a:p>
          <a:p>
            <a:r>
              <a:rPr lang="es-ES" sz="2400" dirty="0"/>
              <a:t>Mostrar menos interés por actividades sin pantallas.</a:t>
            </a:r>
          </a:p>
          <a:p>
            <a:r>
              <a:rPr lang="es-ES" sz="2400" dirty="0"/>
              <a:t>Interferencias en actividad física, alimentación o sueño.</a:t>
            </a:r>
          </a:p>
        </p:txBody>
      </p:sp>
    </p:spTree>
    <p:extLst>
      <p:ext uri="{BB962C8B-B14F-4D97-AF65-F5344CB8AC3E}">
        <p14:creationId xmlns:p14="http://schemas.microsoft.com/office/powerpoint/2010/main" val="1431911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511</Words>
  <Application>Microsoft Office PowerPoint</Application>
  <PresentationFormat>Panorámica</PresentationFormat>
  <Paragraphs>83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Bad Signal</vt:lpstr>
      <vt:lpstr>Calibri</vt:lpstr>
      <vt:lpstr>Calibri Light</vt:lpstr>
      <vt:lpstr>Tema de Office</vt:lpstr>
      <vt:lpstr>ADOLESCENTES  E INTERNET</vt:lpstr>
      <vt:lpstr>USO DE INTERNET EN JÓVENES GALLEGOS</vt:lpstr>
      <vt:lpstr>USO DE INTERNET EN JÓVENES GALLEGOS</vt:lpstr>
      <vt:lpstr>BENEFICIOS DE INTERNET</vt:lpstr>
      <vt:lpstr>PELIGROS DE INTERNET</vt:lpstr>
      <vt:lpstr>REDES SOCIALES</vt:lpstr>
      <vt:lpstr>PLATAFORMAS DE STREAMING</vt:lpstr>
      <vt:lpstr>VIDEOJUEGOS ONLINE</vt:lpstr>
      <vt:lpstr>SIGNOS DE ALERTA</vt:lpstr>
      <vt:lpstr>PRINCIPALES PERJUICIOS DEL ABUSO DE INTERNET</vt:lpstr>
      <vt:lpstr>SEXO E INTERNET EN JÓVENES</vt:lpstr>
      <vt:lpstr>SEXTING</vt:lpstr>
      <vt:lpstr>CONSEJOS</vt:lpstr>
      <vt:lpstr>CONSEJOS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ADOLESCENTES E INTERNET</dc:title>
  <dc:creator>guillermo gesteiro  martinez</dc:creator>
  <cp:lastModifiedBy>Sara</cp:lastModifiedBy>
  <cp:revision>5</cp:revision>
  <dcterms:created xsi:type="dcterms:W3CDTF">2024-11-18T17:33:14Z</dcterms:created>
  <dcterms:modified xsi:type="dcterms:W3CDTF">2024-12-13T11:58:40Z</dcterms:modified>
</cp:coreProperties>
</file>